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84" r:id="rId2"/>
    <p:sldId id="286" r:id="rId3"/>
    <p:sldId id="287" r:id="rId4"/>
    <p:sldId id="285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300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EE17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47726-83C8-4C68-8653-62CE81F64991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65B6A-B708-455B-9FD2-7149C563565E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65B6A-B708-455B-9FD2-7149C563565E}" type="slidenum">
              <a:rPr lang="en-MY" smtClean="0"/>
              <a:pPr/>
              <a:t>1</a:t>
            </a:fld>
            <a:endParaRPr lang="en-M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B11B4-A39B-44DC-99C0-A600C759CB98}" type="datetimeFigureOut">
              <a:rPr lang="en-MY" smtClean="0"/>
              <a:pPr/>
              <a:t>30/11/2011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D68B7-C009-41D3-84C6-F492532F1590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slide" Target="slide2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slide" Target="slide42.xml"/><Relationship Id="rId4" Type="http://schemas.openxmlformats.org/officeDocument/2006/relationships/slide" Target="slide30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3.xml"/><Relationship Id="rId7" Type="http://schemas.openxmlformats.org/officeDocument/2006/relationships/slide" Target="slide17.xml"/><Relationship Id="rId12" Type="http://schemas.openxmlformats.org/officeDocument/2006/relationships/slide" Target="slide22.xml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slide" Target="slide21.xml"/><Relationship Id="rId5" Type="http://schemas.openxmlformats.org/officeDocument/2006/relationships/slide" Target="slide15.xml"/><Relationship Id="rId10" Type="http://schemas.openxmlformats.org/officeDocument/2006/relationships/slide" Target="slide20.xml"/><Relationship Id="rId4" Type="http://schemas.openxmlformats.org/officeDocument/2006/relationships/slide" Target="slide14.xml"/><Relationship Id="rId9" Type="http://schemas.openxmlformats.org/officeDocument/2006/relationships/slide" Target="slide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islaminchina.info/wp-content/uploads/2009/02/even_unto_china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slambestreligion.files.wordpress.com/2011/03/china_isl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32656"/>
            <a:ext cx="4680520" cy="3510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372684" y="4365104"/>
            <a:ext cx="62360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AHLI KUMPULAN</a:t>
            </a:r>
          </a:p>
          <a:p>
            <a:pPr marL="342900" indent="-342900" algn="ctr"/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LOSININ 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@ MOHD. ADZMIN  BIN JOHALIN (GT2010-2045)</a:t>
            </a:r>
          </a:p>
          <a:p>
            <a:pPr marL="342900" indent="-342900" algn="ctr"/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NURHIDAYAH 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CHONG BINTI ABDULLAH (GT2010-2053)</a:t>
            </a:r>
            <a:endParaRPr lang="en-MY" dirty="0">
              <a:solidFill>
                <a:schemeClr val="accent3">
                  <a:lumMod val="20000"/>
                  <a:lumOff val="8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5517232"/>
            <a:ext cx="7524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UW00202 TAMADUN ISLAM DAN ASIA</a:t>
            </a:r>
          </a:p>
          <a:p>
            <a:pPr marL="342900" indent="-342900" algn="ctr"/>
            <a:r>
              <a:rPr lang="en-US" sz="2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PENSYARAH : PUAN HJH. ROS AIZA BINTI MOHD. MOKHTAR</a:t>
            </a:r>
            <a:endParaRPr lang="en-MY" sz="20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zmin\Documents\fail besar\A_UMS2011\Semester 2\UW 00202 TAMADUN ISLAM &amp; TAMADUN ASIA (USTZH ROS AIZA)\asimen islam di china\POWER POINT\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2555776" cy="1920596"/>
          </a:xfrm>
          <a:prstGeom prst="rect">
            <a:avLst/>
          </a:prstGeom>
          <a:noFill/>
        </p:spPr>
      </p:pic>
      <p:pic>
        <p:nvPicPr>
          <p:cNvPr id="6" name="Picture 2" descr="C:\Users\adzmin\Documents\fail besar\A_UMS2011\Semester 2\UW 00202 TAMADUN ISLAM &amp; TAMADUN ASIA (USTZH ROS AIZA)\asimen islam di china\POWER POINT\16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764704"/>
            <a:ext cx="2580468" cy="1923078"/>
          </a:xfrm>
          <a:prstGeom prst="rect">
            <a:avLst/>
          </a:prstGeom>
          <a:noFill/>
        </p:spPr>
      </p:pic>
      <p:pic>
        <p:nvPicPr>
          <p:cNvPr id="7" name="Picture 2" descr="C:\Users\adzmin\Documents\fail besar\A_UMS2011\Semester 2\UW 00202 TAMADUN ISLAM &amp; TAMADUN ASIA (USTZH ROS AIZA)\asimen islam di china\POWER POINT\18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032711"/>
            <a:ext cx="2555985" cy="1916569"/>
          </a:xfrm>
          <a:prstGeom prst="rect">
            <a:avLst/>
          </a:prstGeom>
          <a:noFill/>
        </p:spPr>
      </p:pic>
      <p:pic>
        <p:nvPicPr>
          <p:cNvPr id="8" name="Picture 2" descr="C:\Users\adzmin\Documents\fail besar\A_UMS2011\Semester 2\UW 00202 TAMADUN ISLAM &amp; TAMADUN ASIA (USTZH ROS AIZA)\asimen islam di china\POWER POINT\22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72" y="4032773"/>
            <a:ext cx="2496018" cy="1916832"/>
          </a:xfrm>
          <a:prstGeom prst="rect">
            <a:avLst/>
          </a:prstGeom>
          <a:noFill/>
        </p:spPr>
      </p:pic>
      <p:pic>
        <p:nvPicPr>
          <p:cNvPr id="9" name="Picture 2" descr="C:\Users\adzmin\Documents\fail besar\A_UMS2011\Semester 2\UW 00202 TAMADUN ISLAM &amp; TAMADUN ASIA (USTZH ROS AIZA)\asimen islam di china\POWER POINT\28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23678" y="4026379"/>
            <a:ext cx="2489448" cy="1924681"/>
          </a:xfrm>
          <a:prstGeom prst="rect">
            <a:avLst/>
          </a:prstGeom>
          <a:noFill/>
        </p:spPr>
      </p:pic>
      <p:pic>
        <p:nvPicPr>
          <p:cNvPr id="10" name="Picture 13" descr="C:\Users\adzmin\Documents\fail besar\A_UMS2011\Semester 2\UW 00202 TAMADUN ISLAM &amp; TAMADUN ASIA (USTZH ROS AIZA)\asimen islam di china\POWER POINT\9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19872" y="764704"/>
            <a:ext cx="2464692" cy="192307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259632" y="2852936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18 SLAID</a:t>
            </a:r>
            <a:endParaRPr lang="en-MY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68435" y="285293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7 SLAID</a:t>
            </a:r>
            <a:endParaRPr lang="en-MY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120763" y="285293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 SLAID</a:t>
            </a:r>
            <a:endParaRPr lang="en-MY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403648" y="6021288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 SLAID</a:t>
            </a:r>
            <a:endParaRPr lang="en-MY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11960" y="6021288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 SLAID</a:t>
            </a:r>
            <a:endParaRPr lang="en-MY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92280" y="6021288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 SLAID</a:t>
            </a:r>
            <a:endParaRPr lang="en-MY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7170" name="Picture 2" descr="C:\Users\adzmin\Documents\fail besar\A_UMS2011\Semester 2\UW 00202 TAMADUN ISLAM &amp; TAMADUN ASIA (USTZH ROS AIZA)\asimen islam di china\POWER POINT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138"/>
            <a:ext cx="9144000" cy="6871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026" name="Picture 2" descr="C:\Users\adzmin\Documents\fail besar\A_UMS2011\Semester 2\UW 00202 TAMADUN ISLAM &amp; TAMADUN ASIA (USTZH ROS AIZA)\asimen islam di china\POWER POINT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48"/>
            <a:ext cx="9143999" cy="6865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zmin\Documents\fail besar\A_UMS2011\Semester 2\UW 00202 TAMADUN ISLAM &amp; TAMADUN ASIA (USTZH ROS AIZA)\asimen islam di china\POWER POINT\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987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050" name="Picture 2" descr="C:\Users\adzmin\Documents\fail besar\A_UMS2011\Semester 2\UW 00202 TAMADUN ISLAM &amp; TAMADUN ASIA (USTZH ROS AIZA)\asimen islam di china\POWER POINT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94" y="0"/>
            <a:ext cx="9129805" cy="6869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074" name="Picture 2" descr="C:\Users\adzmin\Documents\fail besar\A_UMS2011\Semester 2\UW 00202 TAMADUN ISLAM &amp; TAMADUN ASIA (USTZH ROS AIZA)\asimen islam di china\POWER POINT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781" y="0"/>
            <a:ext cx="91739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098" name="Picture 2" descr="C:\Users\adzmin\Documents\fail besar\A_UMS2011\Semester 2\UW 00202 TAMADUN ISLAM &amp; TAMADUN ASIA (USTZH ROS AIZA)\asimen islam di china\POWER POINT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76" y="0"/>
            <a:ext cx="9151776" cy="6853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122" name="Picture 2" descr="C:\Users\adzmin\Documents\fail besar\A_UMS2011\Semester 2\UW 00202 TAMADUN ISLAM &amp; TAMADUN ASIA (USTZH ROS AIZA)\asimen islam di china\POWER POINT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827" y="0"/>
            <a:ext cx="917006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6146" name="Picture 2" descr="C:\Users\adzmin\Documents\fail besar\A_UMS2011\Semester 2\UW 00202 TAMADUN ISLAM &amp; TAMADUN ASIA (USTZH ROS AIZA)\asimen islam di china\POWER POINT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875" y="0"/>
            <a:ext cx="92061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1712" y="4149080"/>
            <a:ext cx="2592288" cy="270892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ETNIK ISLAM DI CHINA</a:t>
            </a:r>
            <a:endParaRPr lang="en-MY" b="1" dirty="0">
              <a:solidFill>
                <a:schemeClr val="bg1"/>
              </a:solidFill>
            </a:endParaRPr>
          </a:p>
        </p:txBody>
      </p:sp>
      <p:pic>
        <p:nvPicPr>
          <p:cNvPr id="57346" name="Picture 2" descr="http://islaminchina.info/wp-content/uploads/2009/02/china_muslim_region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171"/>
            <a:ext cx="6516216" cy="6836829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7668344" y="908720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DX</a:t>
            </a:r>
            <a:endParaRPr lang="en-MY" sz="1200" dirty="0"/>
          </a:p>
        </p:txBody>
      </p:sp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6876256" y="1916832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HUI</a:t>
            </a:r>
            <a:endParaRPr lang="en-MY" sz="1200" dirty="0"/>
          </a:p>
        </p:txBody>
      </p:sp>
      <p:sp>
        <p:nvSpPr>
          <p:cNvPr id="8" name="Action Button: Home 7">
            <a:hlinkClick r:id="rId5" action="ppaction://hlinksldjump" highlightClick="1"/>
          </p:cNvPr>
          <p:cNvSpPr/>
          <p:nvPr/>
        </p:nvSpPr>
        <p:spPr>
          <a:xfrm>
            <a:off x="7668344" y="1916832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KAZ</a:t>
            </a:r>
            <a:endParaRPr lang="en-MY" sz="1200" dirty="0"/>
          </a:p>
        </p:txBody>
      </p:sp>
      <p:sp>
        <p:nvSpPr>
          <p:cNvPr id="9" name="Action Button: Home 8">
            <a:hlinkClick r:id="rId6" action="ppaction://hlinksldjump" highlightClick="1"/>
          </p:cNvPr>
          <p:cNvSpPr/>
          <p:nvPr/>
        </p:nvSpPr>
        <p:spPr>
          <a:xfrm>
            <a:off x="8460432" y="1916832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SAL</a:t>
            </a:r>
            <a:endParaRPr lang="en-MY" sz="1200" dirty="0"/>
          </a:p>
        </p:txBody>
      </p:sp>
      <p:sp>
        <p:nvSpPr>
          <p:cNvPr id="10" name="Action Button: Home 9">
            <a:hlinkClick r:id="rId7" action="ppaction://hlinksldjump" highlightClick="1"/>
          </p:cNvPr>
          <p:cNvSpPr/>
          <p:nvPr/>
        </p:nvSpPr>
        <p:spPr>
          <a:xfrm>
            <a:off x="6876256" y="2780928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TAT</a:t>
            </a:r>
            <a:endParaRPr lang="en-MY" sz="1200" dirty="0"/>
          </a:p>
        </p:txBody>
      </p:sp>
      <p:sp>
        <p:nvSpPr>
          <p:cNvPr id="11" name="Action Button: Home 10">
            <a:hlinkClick r:id="rId8" action="ppaction://hlinksldjump" highlightClick="1"/>
          </p:cNvPr>
          <p:cNvSpPr/>
          <p:nvPr/>
        </p:nvSpPr>
        <p:spPr>
          <a:xfrm>
            <a:off x="7668344" y="2780928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UYG</a:t>
            </a:r>
            <a:endParaRPr lang="en-MY" sz="1100" dirty="0"/>
          </a:p>
        </p:txBody>
      </p:sp>
      <p:sp>
        <p:nvSpPr>
          <p:cNvPr id="12" name="Action Button: Home 11">
            <a:hlinkClick r:id="rId9" action="ppaction://hlinksldjump" highlightClick="1"/>
          </p:cNvPr>
          <p:cNvSpPr/>
          <p:nvPr/>
        </p:nvSpPr>
        <p:spPr>
          <a:xfrm>
            <a:off x="8460432" y="2780928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UZB</a:t>
            </a:r>
            <a:endParaRPr lang="en-MY" sz="1100" dirty="0"/>
          </a:p>
        </p:txBody>
      </p:sp>
      <p:sp>
        <p:nvSpPr>
          <p:cNvPr id="13" name="Action Button: Home 12">
            <a:hlinkClick r:id="rId10" action="ppaction://hlinksldjump" highlightClick="1"/>
          </p:cNvPr>
          <p:cNvSpPr/>
          <p:nvPr/>
        </p:nvSpPr>
        <p:spPr>
          <a:xfrm>
            <a:off x="6876256" y="3573016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BON</a:t>
            </a:r>
            <a:endParaRPr lang="en-MY" sz="1050" dirty="0"/>
          </a:p>
        </p:txBody>
      </p:sp>
      <p:sp>
        <p:nvSpPr>
          <p:cNvPr id="14" name="Action Button: Home 13">
            <a:hlinkClick r:id="rId11" action="ppaction://hlinksldjump" highlightClick="1"/>
          </p:cNvPr>
          <p:cNvSpPr/>
          <p:nvPr/>
        </p:nvSpPr>
        <p:spPr>
          <a:xfrm>
            <a:off x="7668344" y="3573016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TAJ</a:t>
            </a:r>
            <a:endParaRPr lang="en-MY" sz="1200" dirty="0"/>
          </a:p>
        </p:txBody>
      </p:sp>
      <p:sp>
        <p:nvSpPr>
          <p:cNvPr id="15" name="Action Button: Home 14">
            <a:hlinkClick r:id="rId12" action="ppaction://hlinksldjump" highlightClick="1"/>
          </p:cNvPr>
          <p:cNvSpPr/>
          <p:nvPr/>
        </p:nvSpPr>
        <p:spPr>
          <a:xfrm>
            <a:off x="8460432" y="3573016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KIR</a:t>
            </a:r>
            <a:endParaRPr lang="en-MY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zmin\Documents\fail besar\A_UMS2011\UW 00202 TAMADUN ISLAM &amp; TAMADUN ASIA (USTZH ROS AIZA)\asimen islam di china\gambar\dongxiang\1(5)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96752"/>
            <a:ext cx="6768752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Dongxiang – 370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Hui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8.6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Juta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adzmin\Documents\fail besar\A_UMS2011\Semester 2\UW 00202 TAMADUN ISLAM &amp; TAMADUN ASIA (USTZH ROS AIZA)\asimen islam di china\gambar\hui\hui-monirity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62000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Kazak – 1.1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Juta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adzmin\Documents\fail besar\A_UMS2011\Semester 2\UW 00202 TAMADUN ISLAM &amp; TAMADUN ASIA (USTZH ROS AIZA)\asimen islam di china\gambar\kazak\aites_of_the_kazak2e19e4f1c59428de6e2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6264696" cy="4691858"/>
          </a:xfrm>
          <a:prstGeom prst="rect">
            <a:avLst/>
          </a:prstGeom>
          <a:noFill/>
        </p:spPr>
      </p:pic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Salar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80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adzmin\Documents\fail besar\A_UMS2011\Semester 2\UW 00202 TAMADUN ISLAM &amp; TAMADUN ASIA (USTZH ROS AIZA)\asimen islam di china\gambar\salar\salar-nationality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04664"/>
            <a:ext cx="5616624" cy="5195377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Tatar – 40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adzmin\Documents\fail besar\A_UMS2011\Semester 2\UW 00202 TAMADUN ISLAM &amp; TAMADUN ASIA (USTZH ROS AIZA)\asimen islam di china\gambar\tatar\5(1)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2656"/>
            <a:ext cx="3528392" cy="5256584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Uygur – 7.2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juta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C:\Users\adzmin\Documents\fail besar\A_UMS2011\Semester 2\UW 00202 TAMADUN ISLAM &amp; TAMADUN ASIA (USTZH ROS AIZA)\asimen islam di china\gambar\uygur\w-uyghur-girl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548680"/>
            <a:ext cx="3833391" cy="5000676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Uzbek – 10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http://muslimmedianetwork.com/mmn/wp-content/uploads/Volume9/9-49/Ch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548680"/>
            <a:ext cx="4032448" cy="5184576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Bonan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12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http://traditions.cultural-china.com/chinaWH/upload/upfiles/2009-06/26/ethnic_goupse224d5f14b87870809f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6912768" cy="5177223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544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Tajik – 30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http://www.chinatour.com/photogallery/xinjiangshow/ladi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0688"/>
            <a:ext cx="7019118" cy="4752528"/>
          </a:xfrm>
          <a:prstGeom prst="rect">
            <a:avLst/>
          </a:prstGeom>
          <a:noFill/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8316416" y="5949280"/>
            <a:ext cx="576064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858616" y="5921896"/>
            <a:ext cx="628538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Etnik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Kirgiz – 140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Ribu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8" name="Picture 2" descr="http://i.ytimg.com/vi/Nx28hV6UAIs/0.jpg"/>
          <p:cNvPicPr>
            <a:picLocks noChangeAspect="1" noChangeArrowheads="1"/>
          </p:cNvPicPr>
          <p:nvPr/>
        </p:nvPicPr>
        <p:blipFill>
          <a:blip r:embed="rId2" cstate="print">
            <a:lum bright="22000" contrast="18000"/>
          </a:blip>
          <a:stretch>
            <a:fillRect/>
          </a:stretch>
        </p:blipFill>
        <p:spPr bwMode="auto">
          <a:xfrm>
            <a:off x="1187624" y="548680"/>
            <a:ext cx="6912768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251520" y="6021288"/>
            <a:ext cx="720080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205" name="Picture 13" descr="C:\Users\adzmin\Documents\fail besar\A_UMS2011\Semester 2\UW 00202 TAMADUN ISLAM &amp; TAMADUN ASIA (USTZH ROS AIZA)\asimen islam di china\POWER POINT\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2" y="1"/>
            <a:ext cx="9135848" cy="6865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9218" name="Picture 2" descr="C:\Users\adzmin\Documents\fail besar\A_UMS2011\Semester 2\UW 00202 TAMADUN ISLAM &amp; TAMADUN ASIA (USTZH ROS AIZA)\asimen islam di china\POWER POINT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875" y="0"/>
            <a:ext cx="92061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0242" name="Picture 2" descr="C:\Users\adzmin\Documents\fail besar\A_UMS2011\Semester 2\UW 00202 TAMADUN ISLAM &amp; TAMADUN ASIA (USTZH ROS AIZA)\asimen islam di china\POWER POINT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76" y="0"/>
            <a:ext cx="9151776" cy="6853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2290" name="Picture 2" descr="C:\Users\adzmin\Documents\fail besar\A_UMS2011\Semester 2\UW 00202 TAMADUN ISLAM &amp; TAMADUN ASIA (USTZH ROS AIZA)\asimen islam di china\POWER POINT\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78" y="0"/>
            <a:ext cx="9123921" cy="6874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1268" name="Picture 4" descr="C:\Users\adzmin\Documents\fail besar\A_UMS2011\Semester 2\UW 00202 TAMADUN ISLAM &amp; TAMADUN ASIA (USTZH ROS AIZA)\asimen islam di china\POWER POINT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125"/>
            <a:ext cx="9144000" cy="6871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3314" name="Picture 2" descr="C:\Users\adzmin\Documents\fail besar\A_UMS2011\Semester 2\UW 00202 TAMADUN ISLAM &amp; TAMADUN ASIA (USTZH ROS AIZA)\asimen islam di china\POWER POINT\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94" y="0"/>
            <a:ext cx="9129805" cy="6869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4338" name="Picture 2" descr="C:\Users\adzmin\Documents\fail besar\A_UMS2011\Semester 2\UW 00202 TAMADUN ISLAM &amp; TAMADUN ASIA (USTZH ROS AIZA)\asimen islam di china\POWER POINT\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785" y="0"/>
            <a:ext cx="9161983" cy="6858000"/>
          </a:xfrm>
          <a:prstGeom prst="rect">
            <a:avLst/>
          </a:prstGeom>
          <a:noFill/>
        </p:spPr>
      </p:pic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8100392" y="3284984"/>
            <a:ext cx="864096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5362" name="Picture 2" descr="C:\Users\adzmin\Documents\fail besar\A_UMS2011\Semester 2\UW 00202 TAMADUN ISLAM &amp; TAMADUN ASIA (USTZH ROS AIZA)\asimen islam di china\POWER POINT\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972" y="0"/>
            <a:ext cx="920235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6386" name="Picture 2" descr="C:\Users\adzmin\Documents\fail besar\A_UMS2011\Semester 2\UW 00202 TAMADUN ISLAM &amp; TAMADUN ASIA (USTZH ROS AIZA)\asimen islam di china\POWER POINT\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858" y="0"/>
            <a:ext cx="9194131" cy="6858000"/>
          </a:xfrm>
          <a:prstGeom prst="rect">
            <a:avLst/>
          </a:prstGeom>
          <a:noFill/>
        </p:spPr>
      </p:pic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8172400" y="5949280"/>
            <a:ext cx="792088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7410" name="Picture 2" descr="C:\Users\adzmin\Documents\fail besar\A_UMS2011\Semester 2\UW 00202 TAMADUN ISLAM &amp; TAMADUN ASIA (USTZH ROS AIZA)\asimen islam di china\POWER POINT\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96" y="0"/>
            <a:ext cx="914600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8434" name="Picture 2" descr="C:\Users\adzmin\Documents\fail besar\A_UMS2011\Semester 2\UW 00202 TAMADUN ISLAM &amp; TAMADUN ASIA (USTZH ROS AIZA)\asimen islam di china\POWER POINT\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743" y="0"/>
            <a:ext cx="92578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9458" name="Picture 2" descr="C:\Users\adzmin\Documents\fail besar\A_UMS2011\Semester 2\UW 00202 TAMADUN ISLAM &amp; TAMADUN ASIA (USTZH ROS AIZA)\asimen islam di china\POWER POINT\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6" y="0"/>
            <a:ext cx="917418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0482" name="Picture 2" descr="C:\Users\adzmin\Documents\fail besar\A_UMS2011\Semester 2\UW 00202 TAMADUN ISLAM &amp; TAMADUN ASIA (USTZH ROS AIZA)\asimen islam di china\POWER POINT\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06" y="0"/>
            <a:ext cx="9157425" cy="6858000"/>
          </a:xfrm>
          <a:prstGeom prst="rect">
            <a:avLst/>
          </a:prstGeom>
          <a:noFill/>
        </p:spPr>
      </p:pic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8172400" y="5949280"/>
            <a:ext cx="792088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1506" name="Picture 2" descr="C:\Users\adzmin\Documents\fail besar\A_UMS2011\Semester 2\UW 00202 TAMADUN ISLAM &amp; TAMADUN ASIA (USTZH ROS AIZA)\asimen islam di china\POWER POINT\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9" y="0"/>
            <a:ext cx="920345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2530" name="Picture 2" descr="C:\Users\adzmin\Documents\fail besar\A_UMS2011\Semester 2\UW 00202 TAMADUN ISLAM &amp; TAMADUN ASIA (USTZH ROS AIZA)\asimen islam di china\POWER POINT\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04"/>
            <a:ext cx="9143999" cy="6865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3554" name="Picture 2" descr="C:\Users\adzmin\Documents\fail besar\A_UMS2011\Semester 2\UW 00202 TAMADUN ISLAM &amp; TAMADUN ASIA (USTZH ROS AIZA)\asimen islam di china\POWER POINT\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6"/>
            <a:ext cx="9144000" cy="68594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4578" name="Picture 2" descr="C:\Users\adzmin\Documents\fail besar\A_UMS2011\Semester 2\UW 00202 TAMADUN ISLAM &amp; TAMADUN ASIA (USTZH ROS AIZA)\asimen islam di china\POWER POINT\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475" y="0"/>
            <a:ext cx="92353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5602" name="Picture 2" descr="C:\Users\adzmin\Documents\fail besar\A_UMS2011\Semester 2\UW 00202 TAMADUN ISLAM &amp; TAMADUN ASIA (USTZH ROS AIZA)\asimen islam di china\POWER POINT\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90" y="0"/>
            <a:ext cx="914979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6626" name="Picture 2" descr="C:\Users\adzmin\Documents\fail besar\A_UMS2011\Semester 2\UW 00202 TAMADUN ISLAM &amp; TAMADUN ASIA (USTZH ROS AIZA)\asimen islam di china\POWER POINT\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512"/>
            <a:ext cx="9153790" cy="6849487"/>
          </a:xfrm>
          <a:prstGeom prst="rect">
            <a:avLst/>
          </a:prstGeom>
          <a:noFill/>
        </p:spPr>
      </p:pic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8244408" y="5805264"/>
            <a:ext cx="648072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7650" name="Picture 2" descr="C:\Users\adzmin\Documents\fail besar\A_UMS2011\Semester 2\UW 00202 TAMADUN ISLAM &amp; TAMADUN ASIA (USTZH ROS AIZA)\asimen islam di china\POWER POINT\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4" y="0"/>
            <a:ext cx="911898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orldmoslem.files.wordpress.com/2008/10/249341073_1881f961e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818107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043608" y="5445224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Sekian</a:t>
            </a:r>
            <a:r>
              <a:rPr lang="en-US" sz="66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 </a:t>
            </a:r>
            <a:r>
              <a:rPr lang="en-US" sz="66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dan</a:t>
            </a:r>
            <a:r>
              <a:rPr lang="en-US" sz="66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 </a:t>
            </a:r>
            <a:r>
              <a:rPr lang="en-US" sz="66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terima</a:t>
            </a:r>
            <a:r>
              <a:rPr lang="en-US" sz="66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 </a:t>
            </a:r>
            <a:r>
              <a:rPr lang="en-US" sz="66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ParkAvenue BT" pitchFamily="66" charset="0"/>
              </a:rPr>
              <a:t>kasih</a:t>
            </a:r>
            <a:endParaRPr lang="en-MY" sz="6600" b="1" dirty="0">
              <a:solidFill>
                <a:schemeClr val="accent3">
                  <a:lumMod val="20000"/>
                  <a:lumOff val="80000"/>
                </a:schemeClr>
              </a:solidFill>
              <a:latin typeface="ParkAvenue B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117</Words>
  <Application>Microsoft Office PowerPoint</Application>
  <PresentationFormat>On-screen Show (4:3)</PresentationFormat>
  <Paragraphs>35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ETNIK ISLAM DI CHINA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adzmin</dc:creator>
  <cp:lastModifiedBy>adzmin</cp:lastModifiedBy>
  <cp:revision>66</cp:revision>
  <dcterms:created xsi:type="dcterms:W3CDTF">2011-07-03T05:10:30Z</dcterms:created>
  <dcterms:modified xsi:type="dcterms:W3CDTF">2011-11-30T13:15:03Z</dcterms:modified>
</cp:coreProperties>
</file>